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4"/>
  </p:sldMasterIdLst>
  <p:sldIdLst>
    <p:sldId id="256" r:id="rId35"/>
    <p:sldId id="258" r:id="rId36"/>
    <p:sldId id="25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628CB6"/>
    <a:srgbClr val="C5AF7D"/>
    <a:srgbClr val="002255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56" autoAdjust="0"/>
    <p:restoredTop sz="94660"/>
  </p:normalViewPr>
  <p:slideViewPr>
    <p:cSldViewPr snapToGrid="0">
      <p:cViewPr>
        <p:scale>
          <a:sx n="66" d="100"/>
          <a:sy n="66" d="100"/>
        </p:scale>
        <p:origin x="756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customXml" Target="../customXml/item21.xml"/><Relationship Id="rId34" Type="http://schemas.openxmlformats.org/officeDocument/2006/relationships/slideMaster" Target="slideMasters/slideMaster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customXml" Target="../customXml/item20.xml"/><Relationship Id="rId29" Type="http://schemas.openxmlformats.org/officeDocument/2006/relationships/customXml" Target="../customXml/item29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slide" Target="slides/slide3.xml"/><Relationship Id="rId40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" Target="slides/slide2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customXml" Target="../customXml/item3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AFC3-13AE-4119-8506-BF985443BCC7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BB7C-112D-4150-A521-0F8D6867F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15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AFC3-13AE-4119-8506-BF985443BCC7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BB7C-112D-4150-A521-0F8D6867F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06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AFC3-13AE-4119-8506-BF985443BCC7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BB7C-112D-4150-A521-0F8D6867F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53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AFC3-13AE-4119-8506-BF985443BCC7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BB7C-112D-4150-A521-0F8D6867F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40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AFC3-13AE-4119-8506-BF985443BCC7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BB7C-112D-4150-A521-0F8D6867F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29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AFC3-13AE-4119-8506-BF985443BCC7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BB7C-112D-4150-A521-0F8D6867F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87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AFC3-13AE-4119-8506-BF985443BCC7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BB7C-112D-4150-A521-0F8D6867F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18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AFC3-13AE-4119-8506-BF985443BCC7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BB7C-112D-4150-A521-0F8D6867F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85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AFC3-13AE-4119-8506-BF985443BCC7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BB7C-112D-4150-A521-0F8D6867F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19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AFC3-13AE-4119-8506-BF985443BCC7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BB7C-112D-4150-A521-0F8D6867F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5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AAFC3-13AE-4119-8506-BF985443BCC7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7BB7C-112D-4150-A521-0F8D6867F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69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AAFC3-13AE-4119-8506-BF985443BCC7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7BB7C-112D-4150-A521-0F8D6867F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8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jpeg"/><Relationship Id="rId3" Type="http://schemas.openxmlformats.org/officeDocument/2006/relationships/customXml" Target="../../customXml/item4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5.jpeg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1.xml"/><Relationship Id="rId6" Type="http://schemas.openxmlformats.org/officeDocument/2006/relationships/customXml" Target="../../customXml/item6.xml"/><Relationship Id="rId11" Type="http://schemas.openxmlformats.org/officeDocument/2006/relationships/image" Target="../media/image4.jpeg"/><Relationship Id="rId5" Type="http://schemas.openxmlformats.org/officeDocument/2006/relationships/customXml" Target="../../customXml/item2.xml"/><Relationship Id="rId15" Type="http://schemas.openxmlformats.org/officeDocument/2006/relationships/image" Target="../media/image8.emf"/><Relationship Id="rId10" Type="http://schemas.openxmlformats.org/officeDocument/2006/relationships/image" Target="../media/image3.jpeg"/><Relationship Id="rId4" Type="http://schemas.openxmlformats.org/officeDocument/2006/relationships/customXml" Target="../../customXml/item3.xml"/><Relationship Id="rId9" Type="http://schemas.openxmlformats.org/officeDocument/2006/relationships/image" Target="../media/image2.jpeg"/><Relationship Id="rId14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3.xml"/><Relationship Id="rId13" Type="http://schemas.openxmlformats.org/officeDocument/2006/relationships/customXml" Target="../../customXml/item23.xml"/><Relationship Id="rId18" Type="http://schemas.openxmlformats.org/officeDocument/2006/relationships/image" Target="../media/image3.jpeg"/><Relationship Id="rId3" Type="http://schemas.openxmlformats.org/officeDocument/2006/relationships/customXml" Target="../../customXml/item8.xml"/><Relationship Id="rId21" Type="http://schemas.openxmlformats.org/officeDocument/2006/relationships/image" Target="../media/image6.jpeg"/><Relationship Id="rId7" Type="http://schemas.openxmlformats.org/officeDocument/2006/relationships/customXml" Target="../../customXml/item12.xml"/><Relationship Id="rId12" Type="http://schemas.openxmlformats.org/officeDocument/2006/relationships/customXml" Target="../../customXml/item22.xml"/><Relationship Id="rId17" Type="http://schemas.openxmlformats.org/officeDocument/2006/relationships/image" Target="../media/image2.jpeg"/><Relationship Id="rId25" Type="http://schemas.openxmlformats.org/officeDocument/2006/relationships/image" Target="../media/image10.png"/><Relationship Id="rId2" Type="http://schemas.openxmlformats.org/officeDocument/2006/relationships/customXml" Target="../../customXml/item7.xml"/><Relationship Id="rId16" Type="http://schemas.openxmlformats.org/officeDocument/2006/relationships/image" Target="../media/image1.png"/><Relationship Id="rId20" Type="http://schemas.openxmlformats.org/officeDocument/2006/relationships/image" Target="../media/image5.jpeg"/><Relationship Id="rId1" Type="http://schemas.openxmlformats.org/officeDocument/2006/relationships/customXml" Target="../../customXml/item21.xml"/><Relationship Id="rId6" Type="http://schemas.openxmlformats.org/officeDocument/2006/relationships/customXml" Target="../../customXml/item11.xml"/><Relationship Id="rId11" Type="http://schemas.openxmlformats.org/officeDocument/2006/relationships/customXml" Target="../../customXml/item26.xml"/><Relationship Id="rId24" Type="http://schemas.openxmlformats.org/officeDocument/2006/relationships/image" Target="../media/image9.png"/><Relationship Id="rId5" Type="http://schemas.openxmlformats.org/officeDocument/2006/relationships/customXml" Target="../../customXml/item10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8.emf"/><Relationship Id="rId10" Type="http://schemas.openxmlformats.org/officeDocument/2006/relationships/customXml" Target="../../customXml/item25.xml"/><Relationship Id="rId19" Type="http://schemas.openxmlformats.org/officeDocument/2006/relationships/image" Target="../media/image4.jpeg"/><Relationship Id="rId4" Type="http://schemas.openxmlformats.org/officeDocument/2006/relationships/customXml" Target="../../customXml/item9.xml"/><Relationship Id="rId9" Type="http://schemas.openxmlformats.org/officeDocument/2006/relationships/customXml" Target="../../customXml/item14.xml"/><Relationship Id="rId14" Type="http://schemas.openxmlformats.org/officeDocument/2006/relationships/customXml" Target="../../customXml/item24.xml"/><Relationship Id="rId22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5.jpeg"/><Relationship Id="rId3" Type="http://schemas.openxmlformats.org/officeDocument/2006/relationships/customXml" Target="../../customXml/item29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jpeg"/><Relationship Id="rId2" Type="http://schemas.openxmlformats.org/officeDocument/2006/relationships/customXml" Target="../../customXml/item28.xml"/><Relationship Id="rId16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6" Type="http://schemas.openxmlformats.org/officeDocument/2006/relationships/customXml" Target="../../customXml/item32.xml"/><Relationship Id="rId11" Type="http://schemas.openxmlformats.org/officeDocument/2006/relationships/image" Target="../media/image3.jpeg"/><Relationship Id="rId5" Type="http://schemas.openxmlformats.org/officeDocument/2006/relationships/customXml" Target="../../customXml/item31.xml"/><Relationship Id="rId15" Type="http://schemas.openxmlformats.org/officeDocument/2006/relationships/image" Target="../media/image7.emf"/><Relationship Id="rId10" Type="http://schemas.openxmlformats.org/officeDocument/2006/relationships/image" Target="../media/image2.jpeg"/><Relationship Id="rId4" Type="http://schemas.openxmlformats.org/officeDocument/2006/relationships/customXml" Target="../../customXml/item30.xml"/><Relationship Id="rId9" Type="http://schemas.openxmlformats.org/officeDocument/2006/relationships/image" Target="../media/image11.wmf"/><Relationship Id="rId1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2" r="11250"/>
          <a:stretch/>
        </p:blipFill>
        <p:spPr>
          <a:xfrm>
            <a:off x="2565400" y="-12705"/>
            <a:ext cx="9626600" cy="6858000"/>
          </a:xfrm>
          <a:prstGeom prst="rect">
            <a:avLst/>
          </a:prstGeom>
        </p:spPr>
      </p:pic>
      <p:grpSp>
        <p:nvGrpSpPr>
          <p:cNvPr id="32" name="Share"/>
          <p:cNvGrpSpPr/>
          <p:nvPr>
            <p:custDataLst>
              <p:custData r:id="rId1"/>
            </p:custDataLst>
          </p:nvPr>
        </p:nvGrpSpPr>
        <p:grpSpPr>
          <a:xfrm>
            <a:off x="-1" y="1785"/>
            <a:ext cx="3176338" cy="6856215"/>
            <a:chOff x="6573086" y="1784"/>
            <a:chExt cx="2568596" cy="6856215"/>
          </a:xfrm>
          <a:solidFill>
            <a:srgbClr val="336699"/>
          </a:solidFill>
        </p:grpSpPr>
        <p:sp>
          <p:nvSpPr>
            <p:cNvPr id="33" name="Rectangle 32"/>
            <p:cNvSpPr/>
            <p:nvPr/>
          </p:nvSpPr>
          <p:spPr>
            <a:xfrm>
              <a:off x="6573086" y="1784"/>
              <a:ext cx="2568596" cy="6856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itle1"/>
            <p:cNvSpPr txBox="1"/>
            <p:nvPr/>
          </p:nvSpPr>
          <p:spPr>
            <a:xfrm>
              <a:off x="6754061" y="276058"/>
              <a:ext cx="216199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Buildings</a:t>
              </a:r>
              <a:endPara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Icon1"/>
            <p:cNvSpPr/>
            <p:nvPr/>
          </p:nvSpPr>
          <p:spPr>
            <a:xfrm>
              <a:off x="6860638" y="985952"/>
              <a:ext cx="374905" cy="3749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Icon2"/>
            <p:cNvSpPr/>
            <p:nvPr/>
          </p:nvSpPr>
          <p:spPr>
            <a:xfrm>
              <a:off x="6860638" y="1540429"/>
              <a:ext cx="374905" cy="3749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ontent1"/>
            <p:cNvSpPr txBox="1"/>
            <p:nvPr/>
          </p:nvSpPr>
          <p:spPr>
            <a:xfrm>
              <a:off x="7325129" y="1016432"/>
              <a:ext cx="1737065" cy="32316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Wilkinson Student Center</a:t>
              </a:r>
            </a:p>
            <a:p>
              <a:r>
                <a:rPr lang="en-US" sz="1000" dirty="0" smtClean="0">
                  <a:solidFill>
                    <a:schemeClr val="bg1">
                      <a:lumMod val="75000"/>
                    </a:schemeClr>
                  </a:solidFill>
                  <a:latin typeface="Segoe UI" pitchFamily="34" charset="0"/>
                  <a:cs typeface="Segoe UI" pitchFamily="34" charset="0"/>
                </a:rPr>
                <a:t>WILK</a:t>
              </a:r>
              <a:endParaRPr lang="en-US" sz="1000" dirty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Content2"/>
            <p:cNvSpPr txBox="1"/>
            <p:nvPr/>
          </p:nvSpPr>
          <p:spPr>
            <a:xfrm>
              <a:off x="7325129" y="1588034"/>
              <a:ext cx="1737065" cy="32316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Harold B. Lee Library</a:t>
              </a:r>
            </a:p>
            <a:p>
              <a:pPr lvl="0"/>
              <a:r>
                <a:rPr lang="en-US" sz="1000" dirty="0" smtClean="0">
                  <a:solidFill>
                    <a:schemeClr val="bg1">
                      <a:lumMod val="75000"/>
                    </a:schemeClr>
                  </a:solidFill>
                  <a:latin typeface="Segoe UI" pitchFamily="34" charset="0"/>
                  <a:cs typeface="Segoe UI" pitchFamily="34" charset="0"/>
                </a:rPr>
                <a:t>HBLL</a:t>
              </a:r>
              <a:endParaRPr lang="en-US" sz="1000" dirty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itle2"/>
            <p:cNvSpPr txBox="1"/>
            <p:nvPr>
              <p:custDataLst>
                <p:custData r:id="rId4"/>
              </p:custDataLst>
            </p:nvPr>
          </p:nvSpPr>
          <p:spPr>
            <a:xfrm>
              <a:off x="6754061" y="749070"/>
              <a:ext cx="787395" cy="215444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100" b="1" dirty="0" smtClean="0">
                  <a:solidFill>
                    <a:srgbClr val="FFFFFF">
                      <a:lumMod val="85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Favorites</a:t>
              </a:r>
              <a:endParaRPr lang="en-US" sz="1200" b="1" dirty="0" smtClean="0">
                <a:solidFill>
                  <a:srgbClr val="FFFFFF">
                    <a:lumMod val="85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itle3"/>
            <p:cNvSpPr txBox="1"/>
            <p:nvPr>
              <p:custDataLst>
                <p:custData r:id="rId5"/>
              </p:custDataLst>
            </p:nvPr>
          </p:nvSpPr>
          <p:spPr>
            <a:xfrm>
              <a:off x="6783556" y="4082970"/>
              <a:ext cx="364202" cy="215444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100" b="1" dirty="0" smtClean="0">
                  <a:solidFill>
                    <a:srgbClr val="FFFFFF">
                      <a:lumMod val="85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All</a:t>
              </a:r>
              <a:endParaRPr lang="en-US" sz="1200" b="1" dirty="0" smtClean="0">
                <a:solidFill>
                  <a:srgbClr val="FFFFFF">
                    <a:lumMod val="85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itle2"/>
            <p:cNvSpPr txBox="1"/>
            <p:nvPr>
              <p:custDataLst>
                <p:custData r:id="rId6"/>
              </p:custDataLst>
            </p:nvPr>
          </p:nvSpPr>
          <p:spPr>
            <a:xfrm>
              <a:off x="6754060" y="2094906"/>
              <a:ext cx="901209" cy="215444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100" b="1" dirty="0" smtClean="0">
                  <a:solidFill>
                    <a:srgbClr val="FFFFFF">
                      <a:lumMod val="85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My Classes</a:t>
              </a:r>
              <a:endParaRPr lang="en-US" sz="1200" b="1" dirty="0" smtClean="0">
                <a:solidFill>
                  <a:srgbClr val="FFFFFF">
                    <a:lumMod val="85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Icon1"/>
            <p:cNvSpPr/>
            <p:nvPr/>
          </p:nvSpPr>
          <p:spPr>
            <a:xfrm>
              <a:off x="6860638" y="2360177"/>
              <a:ext cx="374905" cy="3749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Icon2"/>
            <p:cNvSpPr/>
            <p:nvPr/>
          </p:nvSpPr>
          <p:spPr>
            <a:xfrm>
              <a:off x="6860638" y="2914654"/>
              <a:ext cx="374905" cy="3749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Content1"/>
            <p:cNvSpPr txBox="1"/>
            <p:nvPr/>
          </p:nvSpPr>
          <p:spPr>
            <a:xfrm>
              <a:off x="7325129" y="2390657"/>
              <a:ext cx="1737065" cy="32316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 err="1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Talmage</a:t>
              </a:r>
              <a:r>
                <a:rPr lang="en-US" sz="1100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 Math </a:t>
              </a:r>
              <a:r>
                <a:rPr lang="en-US" sz="1100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Sciences Building</a:t>
              </a:r>
              <a:endPara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endParaRPr>
            </a:p>
            <a:p>
              <a:r>
                <a:rPr lang="en-US" sz="1000" dirty="0" smtClean="0">
                  <a:solidFill>
                    <a:schemeClr val="bg1">
                      <a:lumMod val="75000"/>
                    </a:schemeClr>
                  </a:solidFill>
                  <a:latin typeface="Segoe UI" pitchFamily="34" charset="0"/>
                  <a:cs typeface="Segoe UI" pitchFamily="34" charset="0"/>
                </a:rPr>
                <a:t>TMCB</a:t>
              </a:r>
              <a:endParaRPr lang="en-US" sz="1000" dirty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Content2"/>
            <p:cNvSpPr txBox="1"/>
            <p:nvPr/>
          </p:nvSpPr>
          <p:spPr>
            <a:xfrm>
              <a:off x="7325129" y="2962259"/>
              <a:ext cx="1737065" cy="32316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Jesse Knight Building</a:t>
              </a:r>
            </a:p>
            <a:p>
              <a:pPr lvl="0"/>
              <a:r>
                <a:rPr lang="en-US" sz="1000" dirty="0" smtClean="0">
                  <a:solidFill>
                    <a:schemeClr val="bg1">
                      <a:lumMod val="75000"/>
                    </a:schemeClr>
                  </a:solidFill>
                  <a:latin typeface="Segoe UI" pitchFamily="34" charset="0"/>
                  <a:cs typeface="Segoe UI" pitchFamily="34" charset="0"/>
                </a:rPr>
                <a:t>JKB</a:t>
              </a:r>
              <a:endParaRPr lang="en-US" sz="1000" dirty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Content3"/>
            <p:cNvSpPr txBox="1"/>
            <p:nvPr/>
          </p:nvSpPr>
          <p:spPr>
            <a:xfrm>
              <a:off x="7325129" y="3536809"/>
              <a:ext cx="1737065" cy="32316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Thomas L. Martin </a:t>
              </a:r>
              <a:r>
                <a:rPr lang="en-US" sz="1100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Building</a:t>
              </a:r>
              <a:endPara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endParaRPr>
            </a:p>
            <a:p>
              <a:pPr lvl="0"/>
              <a:r>
                <a:rPr lang="en-US" sz="1000" dirty="0" smtClean="0">
                  <a:solidFill>
                    <a:schemeClr val="bg1">
                      <a:lumMod val="75000"/>
                    </a:schemeClr>
                  </a:solidFill>
                  <a:latin typeface="Segoe UI" pitchFamily="34" charset="0"/>
                  <a:cs typeface="Segoe UI" pitchFamily="34" charset="0"/>
                </a:rPr>
                <a:t>MARB</a:t>
              </a:r>
              <a:endParaRPr lang="en-US" sz="1000" dirty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3" name="Icon1"/>
          <p:cNvSpPr/>
          <p:nvPr/>
        </p:nvSpPr>
        <p:spPr>
          <a:xfrm>
            <a:off x="287552" y="4381031"/>
            <a:ext cx="374905" cy="374904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con2"/>
          <p:cNvSpPr/>
          <p:nvPr/>
        </p:nvSpPr>
        <p:spPr>
          <a:xfrm>
            <a:off x="287552" y="4935508"/>
            <a:ext cx="374905" cy="374904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con3"/>
          <p:cNvSpPr/>
          <p:nvPr/>
        </p:nvSpPr>
        <p:spPr>
          <a:xfrm>
            <a:off x="287552" y="5520030"/>
            <a:ext cx="374905" cy="374904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ontent1"/>
          <p:cNvSpPr txBox="1"/>
          <p:nvPr/>
        </p:nvSpPr>
        <p:spPr>
          <a:xfrm>
            <a:off x="752043" y="4411511"/>
            <a:ext cx="2325999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Abraham O. Smoot </a:t>
            </a:r>
            <a:r>
              <a:rPr lang="en-US" sz="11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Admininstrati</a:t>
            </a:r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… </a:t>
            </a:r>
            <a:endParaRPr lang="en-US" sz="1100" dirty="0" smtClean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ASB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7" name="Content2"/>
          <p:cNvSpPr txBox="1"/>
          <p:nvPr/>
        </p:nvSpPr>
        <p:spPr>
          <a:xfrm>
            <a:off x="752043" y="4983113"/>
            <a:ext cx="214528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Allen Hall (Museum of </a:t>
            </a:r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Peoples …</a:t>
            </a:r>
            <a:endParaRPr lang="en-US" sz="1100" dirty="0" smtClean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  <a:p>
            <a:pPr lvl="0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ALLN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8" name="Content3"/>
          <p:cNvSpPr txBox="1"/>
          <p:nvPr/>
        </p:nvSpPr>
        <p:spPr>
          <a:xfrm>
            <a:off x="752043" y="5557663"/>
            <a:ext cx="214528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Auxiliary Services </a:t>
            </a:r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Mainte</a:t>
            </a:r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nance</a:t>
            </a:r>
            <a:endParaRPr lang="en-US" sz="1100" dirty="0" smtClean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  <a:p>
            <a:pPr lvl="0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AXMB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69" name="Icon3"/>
          <p:cNvSpPr/>
          <p:nvPr/>
        </p:nvSpPr>
        <p:spPr>
          <a:xfrm>
            <a:off x="287552" y="6071035"/>
            <a:ext cx="374905" cy="374904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ontent3"/>
          <p:cNvSpPr txBox="1"/>
          <p:nvPr/>
        </p:nvSpPr>
        <p:spPr>
          <a:xfrm>
            <a:off x="752043" y="6108668"/>
            <a:ext cx="173706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B-34, B-38, B-41, B-51</a:t>
            </a:r>
          </a:p>
          <a:p>
            <a:pPr lvl="0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B34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3" name="Icon3"/>
          <p:cNvSpPr/>
          <p:nvPr/>
        </p:nvSpPr>
        <p:spPr>
          <a:xfrm>
            <a:off x="287552" y="6608945"/>
            <a:ext cx="374905" cy="374904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ontent3"/>
          <p:cNvSpPr txBox="1"/>
          <p:nvPr/>
        </p:nvSpPr>
        <p:spPr>
          <a:xfrm>
            <a:off x="752043" y="6646578"/>
            <a:ext cx="173706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B-66 </a:t>
            </a:r>
            <a:r>
              <a:rPr lang="en-US" sz="11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Classrom</a:t>
            </a:r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/Lab </a:t>
            </a:r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Building</a:t>
            </a:r>
          </a:p>
          <a:p>
            <a:pPr lvl="0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B66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76" name="Picture 75"/>
          <p:cNvPicPr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87552" y="979842"/>
            <a:ext cx="374905" cy="37490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87552" y="1540430"/>
            <a:ext cx="378376" cy="37837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87552" y="2362111"/>
            <a:ext cx="374905" cy="374905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87552" y="2908554"/>
            <a:ext cx="385003" cy="385003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87552" y="4383394"/>
            <a:ext cx="370178" cy="370178"/>
          </a:xfrm>
          <a:prstGeom prst="rect">
            <a:avLst/>
          </a:prstGeom>
        </p:spPr>
      </p:pic>
      <p:grpSp>
        <p:nvGrpSpPr>
          <p:cNvPr id="87" name="Group 86"/>
          <p:cNvGrpSpPr/>
          <p:nvPr/>
        </p:nvGrpSpPr>
        <p:grpSpPr>
          <a:xfrm>
            <a:off x="2630407" y="297922"/>
            <a:ext cx="337500" cy="420835"/>
            <a:chOff x="2091850" y="347188"/>
            <a:chExt cx="337500" cy="420835"/>
          </a:xfrm>
        </p:grpSpPr>
        <p:pic>
          <p:nvPicPr>
            <p:cNvPr id="84" name="Picture 83"/>
            <p:cNvPicPr preferRelativeResize="0">
              <a:picLocks/>
            </p:cNvPicPr>
            <p:nvPr>
              <p:custDataLst>
                <p:custData r:id="rId2"/>
              </p:custDataLst>
            </p:nvPr>
          </p:nvPicPr>
          <p:blipFill>
            <a:blip r:embed="rId14">
              <a:duotone>
                <a:prstClr val="black"/>
                <a:schemeClr val="bg1">
                  <a:tint val="45000"/>
                  <a:satMod val="400000"/>
                </a:schemeClr>
              </a:duotone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513" y="446272"/>
              <a:ext cx="321751" cy="321751"/>
            </a:xfrm>
            <a:prstGeom prst="rect">
              <a:avLst/>
            </a:prstGeom>
          </p:spPr>
        </p:pic>
        <p:pic>
          <p:nvPicPr>
            <p:cNvPr id="86" name="Picture 85"/>
            <p:cNvPicPr preferRelativeResize="0">
              <a:picLocks/>
            </p:cNvPicPr>
            <p:nvPr>
              <p:custDataLst>
                <p:custData r:id="rId3"/>
              </p:custDataLst>
            </p:nvPr>
          </p:nvPicPr>
          <p:blipFill>
            <a:blip r:embed="rId15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1850" y="347188"/>
              <a:ext cx="337500" cy="337500"/>
            </a:xfrm>
            <a:prstGeom prst="rect">
              <a:avLst/>
            </a:prstGeom>
          </p:spPr>
        </p:pic>
      </p:grpSp>
      <p:sp>
        <p:nvSpPr>
          <p:cNvPr id="72" name="Icon2"/>
          <p:cNvSpPr/>
          <p:nvPr/>
        </p:nvSpPr>
        <p:spPr>
          <a:xfrm>
            <a:off x="287552" y="3498449"/>
            <a:ext cx="374905" cy="374904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3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2" r="11250"/>
          <a:stretch/>
        </p:blipFill>
        <p:spPr>
          <a:xfrm>
            <a:off x="2565400" y="-12705"/>
            <a:ext cx="9626600" cy="6858000"/>
          </a:xfrm>
          <a:prstGeom prst="rect">
            <a:avLst/>
          </a:prstGeom>
        </p:spPr>
      </p:pic>
      <p:grpSp>
        <p:nvGrpSpPr>
          <p:cNvPr id="162" name="Share"/>
          <p:cNvGrpSpPr/>
          <p:nvPr>
            <p:custDataLst>
              <p:custData r:id="rId1"/>
            </p:custDataLst>
          </p:nvPr>
        </p:nvGrpSpPr>
        <p:grpSpPr>
          <a:xfrm>
            <a:off x="-1" y="1785"/>
            <a:ext cx="3176338" cy="6856215"/>
            <a:chOff x="6573086" y="1784"/>
            <a:chExt cx="2568596" cy="6856215"/>
          </a:xfrm>
          <a:solidFill>
            <a:srgbClr val="336699"/>
          </a:solidFill>
        </p:grpSpPr>
        <p:sp>
          <p:nvSpPr>
            <p:cNvPr id="163" name="Rectangle 162"/>
            <p:cNvSpPr/>
            <p:nvPr/>
          </p:nvSpPr>
          <p:spPr>
            <a:xfrm>
              <a:off x="6573086" y="1784"/>
              <a:ext cx="2568596" cy="68562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Title1"/>
            <p:cNvSpPr txBox="1"/>
            <p:nvPr/>
          </p:nvSpPr>
          <p:spPr>
            <a:xfrm>
              <a:off x="6754061" y="276058"/>
              <a:ext cx="216199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Buildings</a:t>
              </a:r>
              <a:endPara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Icon1"/>
            <p:cNvSpPr/>
            <p:nvPr/>
          </p:nvSpPr>
          <p:spPr>
            <a:xfrm>
              <a:off x="6860638" y="985952"/>
              <a:ext cx="374905" cy="3749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Icon2"/>
            <p:cNvSpPr/>
            <p:nvPr/>
          </p:nvSpPr>
          <p:spPr>
            <a:xfrm>
              <a:off x="6860638" y="1540429"/>
              <a:ext cx="374905" cy="3749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Content1"/>
            <p:cNvSpPr txBox="1"/>
            <p:nvPr/>
          </p:nvSpPr>
          <p:spPr>
            <a:xfrm>
              <a:off x="7325129" y="1016432"/>
              <a:ext cx="1737065" cy="32316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Wilkinson Student Center</a:t>
              </a:r>
            </a:p>
            <a:p>
              <a:r>
                <a:rPr lang="en-US" sz="1000" dirty="0" smtClean="0">
                  <a:solidFill>
                    <a:schemeClr val="bg1">
                      <a:lumMod val="75000"/>
                    </a:schemeClr>
                  </a:solidFill>
                  <a:latin typeface="Segoe UI" pitchFamily="34" charset="0"/>
                  <a:cs typeface="Segoe UI" pitchFamily="34" charset="0"/>
                </a:rPr>
                <a:t>WILK</a:t>
              </a:r>
              <a:endParaRPr lang="en-US" sz="1000" dirty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Content2"/>
            <p:cNvSpPr txBox="1"/>
            <p:nvPr/>
          </p:nvSpPr>
          <p:spPr>
            <a:xfrm>
              <a:off x="7325129" y="1588034"/>
              <a:ext cx="1737065" cy="32316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Harold B. Lee Library</a:t>
              </a:r>
            </a:p>
            <a:p>
              <a:pPr lvl="0"/>
              <a:r>
                <a:rPr lang="en-US" sz="1000" dirty="0" smtClean="0">
                  <a:solidFill>
                    <a:schemeClr val="bg1">
                      <a:lumMod val="75000"/>
                    </a:schemeClr>
                  </a:solidFill>
                  <a:latin typeface="Segoe UI" pitchFamily="34" charset="0"/>
                  <a:cs typeface="Segoe UI" pitchFamily="34" charset="0"/>
                </a:rPr>
                <a:t>HBLL</a:t>
              </a:r>
              <a:endParaRPr lang="en-US" sz="1000" dirty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69" name="Title2"/>
            <p:cNvSpPr txBox="1"/>
            <p:nvPr>
              <p:custDataLst>
                <p:custData r:id="rId12"/>
              </p:custDataLst>
            </p:nvPr>
          </p:nvSpPr>
          <p:spPr>
            <a:xfrm>
              <a:off x="6754061" y="749070"/>
              <a:ext cx="787395" cy="215444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100" b="1" dirty="0" smtClean="0">
                  <a:solidFill>
                    <a:srgbClr val="FFFFFF">
                      <a:lumMod val="85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Favorites</a:t>
              </a:r>
              <a:endParaRPr lang="en-US" sz="1200" b="1" dirty="0" smtClean="0">
                <a:solidFill>
                  <a:srgbClr val="FFFFFF">
                    <a:lumMod val="85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0" name="Title3"/>
            <p:cNvSpPr txBox="1"/>
            <p:nvPr>
              <p:custDataLst>
                <p:custData r:id="rId13"/>
              </p:custDataLst>
            </p:nvPr>
          </p:nvSpPr>
          <p:spPr>
            <a:xfrm>
              <a:off x="6783556" y="4082970"/>
              <a:ext cx="364202" cy="215444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100" b="1" dirty="0" smtClean="0">
                  <a:solidFill>
                    <a:srgbClr val="FFFFFF">
                      <a:lumMod val="85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All</a:t>
              </a:r>
              <a:endParaRPr lang="en-US" sz="1200" b="1" dirty="0" smtClean="0">
                <a:solidFill>
                  <a:srgbClr val="FFFFFF">
                    <a:lumMod val="85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1" name="Title2"/>
            <p:cNvSpPr txBox="1"/>
            <p:nvPr>
              <p:custDataLst>
                <p:custData r:id="rId14"/>
              </p:custDataLst>
            </p:nvPr>
          </p:nvSpPr>
          <p:spPr>
            <a:xfrm>
              <a:off x="6754060" y="2094906"/>
              <a:ext cx="901209" cy="215444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100" b="1" dirty="0" smtClean="0">
                  <a:solidFill>
                    <a:srgbClr val="FFFFFF">
                      <a:lumMod val="85000"/>
                    </a:srgb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My Classes</a:t>
              </a:r>
              <a:endParaRPr lang="en-US" sz="1200" b="1" dirty="0" smtClean="0">
                <a:solidFill>
                  <a:srgbClr val="FFFFFF">
                    <a:lumMod val="85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2" name="Icon1"/>
            <p:cNvSpPr/>
            <p:nvPr/>
          </p:nvSpPr>
          <p:spPr>
            <a:xfrm>
              <a:off x="6860638" y="2360177"/>
              <a:ext cx="374905" cy="3749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Icon2"/>
            <p:cNvSpPr/>
            <p:nvPr/>
          </p:nvSpPr>
          <p:spPr>
            <a:xfrm>
              <a:off x="6860638" y="2914654"/>
              <a:ext cx="374905" cy="3749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Content1"/>
            <p:cNvSpPr txBox="1"/>
            <p:nvPr/>
          </p:nvSpPr>
          <p:spPr>
            <a:xfrm>
              <a:off x="7325129" y="2390657"/>
              <a:ext cx="1737065" cy="32316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 err="1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Talmage</a:t>
              </a:r>
              <a:r>
                <a:rPr lang="en-US" sz="1100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 Math </a:t>
              </a:r>
              <a:r>
                <a:rPr lang="en-US" sz="1100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Sciences Building</a:t>
              </a:r>
              <a:endPara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endParaRPr>
            </a:p>
            <a:p>
              <a:r>
                <a:rPr lang="en-US" sz="1000" dirty="0" smtClean="0">
                  <a:solidFill>
                    <a:schemeClr val="bg1">
                      <a:lumMod val="75000"/>
                    </a:schemeClr>
                  </a:solidFill>
                  <a:latin typeface="Segoe UI" pitchFamily="34" charset="0"/>
                  <a:cs typeface="Segoe UI" pitchFamily="34" charset="0"/>
                </a:rPr>
                <a:t>TMCB</a:t>
              </a:r>
              <a:endParaRPr lang="en-US" sz="1000" dirty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Content2"/>
            <p:cNvSpPr txBox="1"/>
            <p:nvPr/>
          </p:nvSpPr>
          <p:spPr>
            <a:xfrm>
              <a:off x="7325129" y="2962259"/>
              <a:ext cx="1737065" cy="32316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Jesse Knight Building</a:t>
              </a:r>
            </a:p>
            <a:p>
              <a:pPr lvl="0"/>
              <a:r>
                <a:rPr lang="en-US" sz="1000" dirty="0" smtClean="0">
                  <a:solidFill>
                    <a:schemeClr val="bg1">
                      <a:lumMod val="75000"/>
                    </a:schemeClr>
                  </a:solidFill>
                  <a:latin typeface="Segoe UI" pitchFamily="34" charset="0"/>
                  <a:cs typeface="Segoe UI" pitchFamily="34" charset="0"/>
                </a:rPr>
                <a:t>JKB</a:t>
              </a:r>
              <a:endParaRPr lang="en-US" sz="1000" dirty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76" name="Content3"/>
            <p:cNvSpPr txBox="1"/>
            <p:nvPr/>
          </p:nvSpPr>
          <p:spPr>
            <a:xfrm>
              <a:off x="7325129" y="3536809"/>
              <a:ext cx="1737065" cy="323165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Thomas L. Martin </a:t>
              </a:r>
              <a:r>
                <a:rPr lang="en-US" sz="1100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Building</a:t>
              </a:r>
              <a:endPara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endParaRPr>
            </a:p>
            <a:p>
              <a:pPr lvl="0"/>
              <a:r>
                <a:rPr lang="en-US" sz="1000" dirty="0" smtClean="0">
                  <a:solidFill>
                    <a:schemeClr val="bg1">
                      <a:lumMod val="75000"/>
                    </a:schemeClr>
                  </a:solidFill>
                  <a:latin typeface="Segoe UI" pitchFamily="34" charset="0"/>
                  <a:cs typeface="Segoe UI" pitchFamily="34" charset="0"/>
                </a:rPr>
                <a:t>MARB</a:t>
              </a:r>
              <a:endParaRPr lang="en-US" sz="1000" dirty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7" name="Icon1"/>
          <p:cNvSpPr/>
          <p:nvPr/>
        </p:nvSpPr>
        <p:spPr>
          <a:xfrm>
            <a:off x="287552" y="4381031"/>
            <a:ext cx="374905" cy="374904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Icon2"/>
          <p:cNvSpPr/>
          <p:nvPr/>
        </p:nvSpPr>
        <p:spPr>
          <a:xfrm>
            <a:off x="287552" y="4935508"/>
            <a:ext cx="374905" cy="374904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Icon3"/>
          <p:cNvSpPr/>
          <p:nvPr/>
        </p:nvSpPr>
        <p:spPr>
          <a:xfrm>
            <a:off x="287552" y="5520030"/>
            <a:ext cx="374905" cy="374904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Content1"/>
          <p:cNvSpPr txBox="1"/>
          <p:nvPr/>
        </p:nvSpPr>
        <p:spPr>
          <a:xfrm>
            <a:off x="752043" y="4411511"/>
            <a:ext cx="2325999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Abraham O. Smoot </a:t>
            </a:r>
            <a:r>
              <a:rPr lang="en-US" sz="11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Admininstrati</a:t>
            </a:r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… </a:t>
            </a:r>
            <a:endParaRPr lang="en-US" sz="1100" dirty="0" smtClean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ASB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81" name="Content2"/>
          <p:cNvSpPr txBox="1"/>
          <p:nvPr/>
        </p:nvSpPr>
        <p:spPr>
          <a:xfrm>
            <a:off x="752043" y="4983113"/>
            <a:ext cx="214528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Allen Hall (Museum of </a:t>
            </a:r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Peoples …</a:t>
            </a:r>
            <a:endParaRPr lang="en-US" sz="1100" dirty="0" smtClean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  <a:p>
            <a:pPr lvl="0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ALLN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82" name="Content3"/>
          <p:cNvSpPr txBox="1"/>
          <p:nvPr/>
        </p:nvSpPr>
        <p:spPr>
          <a:xfrm>
            <a:off x="752043" y="5557663"/>
            <a:ext cx="214528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Auxiliary Services </a:t>
            </a:r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Mainte</a:t>
            </a:r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nance</a:t>
            </a:r>
            <a:endParaRPr lang="en-US" sz="1100" dirty="0" smtClean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  <a:p>
            <a:pPr lvl="0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AXMB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83" name="Icon3"/>
          <p:cNvSpPr/>
          <p:nvPr/>
        </p:nvSpPr>
        <p:spPr>
          <a:xfrm>
            <a:off x="287552" y="6071035"/>
            <a:ext cx="374905" cy="374904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Content3"/>
          <p:cNvSpPr txBox="1"/>
          <p:nvPr/>
        </p:nvSpPr>
        <p:spPr>
          <a:xfrm>
            <a:off x="752043" y="6108668"/>
            <a:ext cx="173706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B-34, B-38, B-41, B-51</a:t>
            </a:r>
          </a:p>
          <a:p>
            <a:pPr lvl="0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B34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85" name="Icon3"/>
          <p:cNvSpPr/>
          <p:nvPr/>
        </p:nvSpPr>
        <p:spPr>
          <a:xfrm>
            <a:off x="287552" y="6608945"/>
            <a:ext cx="374905" cy="374904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Content3"/>
          <p:cNvSpPr txBox="1"/>
          <p:nvPr/>
        </p:nvSpPr>
        <p:spPr>
          <a:xfrm>
            <a:off x="752043" y="6646578"/>
            <a:ext cx="173706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B-66 </a:t>
            </a:r>
            <a:r>
              <a:rPr lang="en-US" sz="11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Classrom</a:t>
            </a:r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/Lab </a:t>
            </a:r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Building</a:t>
            </a:r>
          </a:p>
          <a:p>
            <a:pPr lvl="0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B66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87" name="Picture 186"/>
          <p:cNvPicPr>
            <a:picLocks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87552" y="979842"/>
            <a:ext cx="374905" cy="37490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87552" y="1540430"/>
            <a:ext cx="378376" cy="378376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87552" y="2362111"/>
            <a:ext cx="374905" cy="374905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87552" y="2908554"/>
            <a:ext cx="385003" cy="385003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87552" y="4383394"/>
            <a:ext cx="370178" cy="370178"/>
          </a:xfrm>
          <a:prstGeom prst="rect">
            <a:avLst/>
          </a:prstGeom>
        </p:spPr>
      </p:pic>
      <p:grpSp>
        <p:nvGrpSpPr>
          <p:cNvPr id="192" name="Group 191"/>
          <p:cNvGrpSpPr/>
          <p:nvPr/>
        </p:nvGrpSpPr>
        <p:grpSpPr>
          <a:xfrm>
            <a:off x="2630407" y="297922"/>
            <a:ext cx="337500" cy="420835"/>
            <a:chOff x="2091850" y="347188"/>
            <a:chExt cx="337500" cy="420835"/>
          </a:xfrm>
        </p:grpSpPr>
        <p:pic>
          <p:nvPicPr>
            <p:cNvPr id="193" name="Picture 192"/>
            <p:cNvPicPr preferRelativeResize="0">
              <a:picLocks/>
            </p:cNvPicPr>
            <p:nvPr>
              <p:custDataLst>
                <p:custData r:id="rId10"/>
              </p:custDataLst>
            </p:nvPr>
          </p:nvPicPr>
          <p:blipFill>
            <a:blip r:embed="rId22">
              <a:duotone>
                <a:prstClr val="black"/>
                <a:schemeClr val="bg1">
                  <a:tint val="45000"/>
                  <a:satMod val="400000"/>
                </a:schemeClr>
              </a:duotone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513" y="446272"/>
              <a:ext cx="321751" cy="321751"/>
            </a:xfrm>
            <a:prstGeom prst="rect">
              <a:avLst/>
            </a:prstGeom>
          </p:spPr>
        </p:pic>
        <p:pic>
          <p:nvPicPr>
            <p:cNvPr id="194" name="Picture 193"/>
            <p:cNvPicPr preferRelativeResize="0">
              <a:picLocks/>
            </p:cNvPicPr>
            <p:nvPr>
              <p:custDataLst>
                <p:custData r:id="rId11"/>
              </p:custDataLst>
            </p:nvPr>
          </p:nvPicPr>
          <p:blipFill>
            <a:blip r:embed="rId2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1850" y="347188"/>
              <a:ext cx="337500" cy="337500"/>
            </a:xfrm>
            <a:prstGeom prst="rect">
              <a:avLst/>
            </a:prstGeom>
          </p:spPr>
        </p:pic>
      </p:grpSp>
      <p:sp>
        <p:nvSpPr>
          <p:cNvPr id="195" name="Icon2"/>
          <p:cNvSpPr/>
          <p:nvPr/>
        </p:nvSpPr>
        <p:spPr>
          <a:xfrm>
            <a:off x="287552" y="3498449"/>
            <a:ext cx="374905" cy="374904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Background"/>
          <p:cNvSpPr/>
          <p:nvPr/>
        </p:nvSpPr>
        <p:spPr>
          <a:xfrm>
            <a:off x="0" y="6007571"/>
            <a:ext cx="12190422" cy="853329"/>
          </a:xfrm>
          <a:prstGeom prst="rect">
            <a:avLst/>
          </a:prstGeom>
          <a:solidFill>
            <a:srgbClr val="002255"/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204" y="6007571"/>
            <a:ext cx="3698218" cy="850392"/>
          </a:xfrm>
          <a:prstGeom prst="rect">
            <a:avLst/>
          </a:prstGeom>
        </p:spPr>
      </p:pic>
      <p:sp>
        <p:nvSpPr>
          <p:cNvPr id="95" name="Background"/>
          <p:cNvSpPr/>
          <p:nvPr/>
        </p:nvSpPr>
        <p:spPr>
          <a:xfrm>
            <a:off x="1578" y="-9602"/>
            <a:ext cx="12190422" cy="1413930"/>
          </a:xfrm>
          <a:prstGeom prst="rect">
            <a:avLst/>
          </a:prstGeom>
          <a:solidFill>
            <a:srgbClr val="002255"/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Background"/>
          <p:cNvSpPr/>
          <p:nvPr/>
        </p:nvSpPr>
        <p:spPr>
          <a:xfrm>
            <a:off x="1578" y="-10751"/>
            <a:ext cx="12190422" cy="69244"/>
          </a:xfrm>
          <a:prstGeom prst="rect">
            <a:avLst/>
          </a:prstGeom>
          <a:solidFill>
            <a:srgbClr val="C5AF7D"/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ile"/>
          <p:cNvSpPr/>
          <p:nvPr>
            <p:custDataLst>
              <p:custData r:id="rId2"/>
            </p:custDataLst>
          </p:nvPr>
        </p:nvSpPr>
        <p:spPr>
          <a:xfrm>
            <a:off x="189001" y="888784"/>
            <a:ext cx="1415118" cy="400732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Subtitle"/>
          <p:cNvSpPr txBox="1"/>
          <p:nvPr/>
        </p:nvSpPr>
        <p:spPr>
          <a:xfrm>
            <a:off x="241485" y="131194"/>
            <a:ext cx="2245804" cy="200055"/>
          </a:xfrm>
          <a:prstGeom prst="rect">
            <a:avLst/>
          </a:prstGeom>
          <a:noFill/>
        </p:spPr>
        <p:txBody>
          <a:bodyPr wrap="square" lIns="91440" tIns="45720" rIns="0" bIns="0" rtlCol="0">
            <a:spAutoFit/>
          </a:bodyPr>
          <a:lstStyle/>
          <a:p>
            <a:r>
              <a:rPr lang="en-US" sz="1000" dirty="0" smtClean="0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BYU MAPS</a:t>
            </a:r>
            <a:endParaRPr lang="en-US" sz="1000" dirty="0">
              <a:solidFill>
                <a:srgbClr val="FFFFFF">
                  <a:lumMod val="85000"/>
                </a:srgb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5" name="Subtitle"/>
          <p:cNvSpPr txBox="1"/>
          <p:nvPr/>
        </p:nvSpPr>
        <p:spPr>
          <a:xfrm>
            <a:off x="241485" y="1012698"/>
            <a:ext cx="982795" cy="200055"/>
          </a:xfrm>
          <a:prstGeom prst="rect">
            <a:avLst/>
          </a:prstGeom>
          <a:noFill/>
        </p:spPr>
        <p:txBody>
          <a:bodyPr wrap="square" lIns="91440" tIns="45720" rIns="0" bIns="0" rtlCol="0">
            <a:spAutoFit/>
          </a:bodyPr>
          <a:lstStyle/>
          <a:p>
            <a:r>
              <a:rPr lang="en-US" sz="1000" dirty="0" smtClean="0">
                <a:solidFill>
                  <a:srgbClr val="FFFFFF">
                    <a:lumMod val="85000"/>
                  </a:srgb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PARKING</a:t>
            </a:r>
            <a:endParaRPr lang="en-US" sz="1000" dirty="0">
              <a:solidFill>
                <a:srgbClr val="FFFFFF">
                  <a:lumMod val="85000"/>
                </a:srgbClr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4" name="Tile"/>
          <p:cNvSpPr/>
          <p:nvPr>
            <p:custDataLst>
              <p:custData r:id="rId3"/>
            </p:custDataLst>
          </p:nvPr>
        </p:nvSpPr>
        <p:spPr>
          <a:xfrm>
            <a:off x="189001" y="400744"/>
            <a:ext cx="1415118" cy="400732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Subtitle"/>
          <p:cNvSpPr txBox="1"/>
          <p:nvPr/>
        </p:nvSpPr>
        <p:spPr>
          <a:xfrm>
            <a:off x="241485" y="524658"/>
            <a:ext cx="982795" cy="200055"/>
          </a:xfrm>
          <a:prstGeom prst="rect">
            <a:avLst/>
          </a:prstGeom>
          <a:noFill/>
        </p:spPr>
        <p:txBody>
          <a:bodyPr wrap="square" lIns="91440" tIns="45720" rIns="0" bIns="0" rtlCol="0">
            <a:spAutoFit/>
          </a:bodyPr>
          <a:lstStyle/>
          <a:p>
            <a:r>
              <a:rPr lang="en-US" sz="1000" dirty="0" smtClean="0">
                <a:solidFill>
                  <a:srgbClr val="FFFFFF">
                    <a:lumMod val="85000"/>
                  </a:srgb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BUILDINGS</a:t>
            </a:r>
            <a:endParaRPr lang="en-US" sz="1000" dirty="0">
              <a:solidFill>
                <a:srgbClr val="FFFFFF">
                  <a:lumMod val="85000"/>
                </a:srgbClr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7" name="Tile"/>
          <p:cNvSpPr/>
          <p:nvPr>
            <p:custDataLst>
              <p:custData r:id="rId4"/>
            </p:custDataLst>
          </p:nvPr>
        </p:nvSpPr>
        <p:spPr>
          <a:xfrm>
            <a:off x="1679453" y="885625"/>
            <a:ext cx="1415118" cy="400732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Subtitle"/>
          <p:cNvSpPr txBox="1"/>
          <p:nvPr/>
        </p:nvSpPr>
        <p:spPr>
          <a:xfrm>
            <a:off x="1731937" y="1009539"/>
            <a:ext cx="982795" cy="200055"/>
          </a:xfrm>
          <a:prstGeom prst="rect">
            <a:avLst/>
          </a:prstGeom>
          <a:noFill/>
        </p:spPr>
        <p:txBody>
          <a:bodyPr wrap="square" lIns="91440" tIns="45720" rIns="0" bIns="0" rtlCol="0">
            <a:spAutoFit/>
          </a:bodyPr>
          <a:lstStyle/>
          <a:p>
            <a:r>
              <a:rPr lang="en-US" sz="1000" dirty="0" smtClean="0">
                <a:solidFill>
                  <a:srgbClr val="FFFFFF">
                    <a:lumMod val="85000"/>
                  </a:srgb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PRINTING</a:t>
            </a:r>
            <a:endParaRPr lang="en-US" sz="1000" dirty="0">
              <a:solidFill>
                <a:srgbClr val="FFFFFF">
                  <a:lumMod val="85000"/>
                </a:srgbClr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9" name="Tile"/>
          <p:cNvSpPr/>
          <p:nvPr>
            <p:custDataLst>
              <p:custData r:id="rId5"/>
            </p:custDataLst>
          </p:nvPr>
        </p:nvSpPr>
        <p:spPr>
          <a:xfrm>
            <a:off x="1679453" y="397585"/>
            <a:ext cx="1415118" cy="400732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Subtitle"/>
          <p:cNvSpPr txBox="1"/>
          <p:nvPr/>
        </p:nvSpPr>
        <p:spPr>
          <a:xfrm>
            <a:off x="1731937" y="521499"/>
            <a:ext cx="1144103" cy="200055"/>
          </a:xfrm>
          <a:prstGeom prst="rect">
            <a:avLst/>
          </a:prstGeom>
          <a:noFill/>
        </p:spPr>
        <p:txBody>
          <a:bodyPr wrap="square" lIns="91440" tIns="45720" rIns="0" bIns="0" rtlCol="0">
            <a:spAutoFit/>
          </a:bodyPr>
          <a:lstStyle/>
          <a:p>
            <a:r>
              <a:rPr lang="en-US" sz="1000" dirty="0" smtClean="0">
                <a:solidFill>
                  <a:srgbClr val="FFFFFF">
                    <a:lumMod val="85000"/>
                  </a:srgb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COMPUTER LABS</a:t>
            </a:r>
            <a:endParaRPr lang="en-US" sz="1000" dirty="0">
              <a:solidFill>
                <a:srgbClr val="FFFFFF">
                  <a:lumMod val="85000"/>
                </a:srgbClr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1" name="Tile"/>
          <p:cNvSpPr/>
          <p:nvPr>
            <p:custDataLst>
              <p:custData r:id="rId6"/>
            </p:custDataLst>
          </p:nvPr>
        </p:nvSpPr>
        <p:spPr>
          <a:xfrm>
            <a:off x="3169905" y="888784"/>
            <a:ext cx="1415118" cy="400732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Subtitle"/>
          <p:cNvSpPr txBox="1"/>
          <p:nvPr/>
        </p:nvSpPr>
        <p:spPr>
          <a:xfrm>
            <a:off x="3222389" y="1012698"/>
            <a:ext cx="1174389" cy="200055"/>
          </a:xfrm>
          <a:prstGeom prst="rect">
            <a:avLst/>
          </a:prstGeom>
          <a:noFill/>
        </p:spPr>
        <p:txBody>
          <a:bodyPr wrap="square" lIns="91440" tIns="45720" rIns="0" bIns="0" rtlCol="0">
            <a:spAutoFit/>
          </a:bodyPr>
          <a:lstStyle/>
          <a:p>
            <a:r>
              <a:rPr lang="en-US" sz="1000" dirty="0" smtClean="0">
                <a:solidFill>
                  <a:srgbClr val="FFFFFF">
                    <a:lumMod val="85000"/>
                  </a:srgb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ENTERTAINMENT</a:t>
            </a:r>
            <a:endParaRPr lang="en-US" sz="1000" dirty="0">
              <a:solidFill>
                <a:srgbClr val="FFFFFF">
                  <a:lumMod val="85000"/>
                </a:srgbClr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3" name="Tile"/>
          <p:cNvSpPr/>
          <p:nvPr>
            <p:custDataLst>
              <p:custData r:id="rId7"/>
            </p:custDataLst>
          </p:nvPr>
        </p:nvSpPr>
        <p:spPr>
          <a:xfrm>
            <a:off x="3169905" y="400744"/>
            <a:ext cx="1415118" cy="400732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Subtitle"/>
          <p:cNvSpPr txBox="1"/>
          <p:nvPr/>
        </p:nvSpPr>
        <p:spPr>
          <a:xfrm>
            <a:off x="3222389" y="524658"/>
            <a:ext cx="982795" cy="200055"/>
          </a:xfrm>
          <a:prstGeom prst="rect">
            <a:avLst/>
          </a:prstGeom>
          <a:noFill/>
        </p:spPr>
        <p:txBody>
          <a:bodyPr wrap="square" lIns="91440" tIns="45720" rIns="0" bIns="0" rtlCol="0">
            <a:spAutoFit/>
          </a:bodyPr>
          <a:lstStyle/>
          <a:p>
            <a:r>
              <a:rPr lang="en-US" sz="1000" dirty="0" smtClean="0">
                <a:solidFill>
                  <a:srgbClr val="FFFFFF">
                    <a:lumMod val="85000"/>
                  </a:srgb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DINING</a:t>
            </a:r>
            <a:endParaRPr lang="en-US" sz="1000" dirty="0">
              <a:solidFill>
                <a:srgbClr val="FFFFFF">
                  <a:lumMod val="85000"/>
                </a:srgbClr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5" name="Tile"/>
          <p:cNvSpPr/>
          <p:nvPr>
            <p:custDataLst>
              <p:custData r:id="rId8"/>
            </p:custDataLst>
          </p:nvPr>
        </p:nvSpPr>
        <p:spPr>
          <a:xfrm>
            <a:off x="4660357" y="885625"/>
            <a:ext cx="1415118" cy="400732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Subtitle"/>
          <p:cNvSpPr txBox="1"/>
          <p:nvPr/>
        </p:nvSpPr>
        <p:spPr>
          <a:xfrm>
            <a:off x="4712841" y="1009539"/>
            <a:ext cx="982795" cy="200055"/>
          </a:xfrm>
          <a:prstGeom prst="rect">
            <a:avLst/>
          </a:prstGeom>
          <a:noFill/>
        </p:spPr>
        <p:txBody>
          <a:bodyPr wrap="square" lIns="91440" tIns="45720" rIns="0" bIns="0" rtlCol="0">
            <a:spAutoFit/>
          </a:bodyPr>
          <a:lstStyle/>
          <a:p>
            <a:r>
              <a:rPr lang="en-US" sz="1000" dirty="0" smtClean="0">
                <a:solidFill>
                  <a:srgbClr val="FFFFFF">
                    <a:lumMod val="85000"/>
                  </a:srgb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SPORTS</a:t>
            </a:r>
            <a:endParaRPr lang="en-US" sz="1000" dirty="0">
              <a:solidFill>
                <a:srgbClr val="FFFFFF">
                  <a:lumMod val="85000"/>
                </a:srgbClr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7" name="Tile"/>
          <p:cNvSpPr/>
          <p:nvPr>
            <p:custDataLst>
              <p:custData r:id="rId9"/>
            </p:custDataLst>
          </p:nvPr>
        </p:nvSpPr>
        <p:spPr>
          <a:xfrm>
            <a:off x="4660357" y="397585"/>
            <a:ext cx="1415118" cy="400732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Subtitle"/>
          <p:cNvSpPr txBox="1"/>
          <p:nvPr/>
        </p:nvSpPr>
        <p:spPr>
          <a:xfrm>
            <a:off x="4712841" y="521499"/>
            <a:ext cx="982795" cy="200055"/>
          </a:xfrm>
          <a:prstGeom prst="rect">
            <a:avLst/>
          </a:prstGeom>
          <a:noFill/>
        </p:spPr>
        <p:txBody>
          <a:bodyPr wrap="square" lIns="91440" tIns="45720" rIns="0" bIns="0" rtlCol="0">
            <a:spAutoFit/>
          </a:bodyPr>
          <a:lstStyle/>
          <a:p>
            <a:r>
              <a:rPr lang="en-US" sz="1000" dirty="0" smtClean="0">
                <a:solidFill>
                  <a:srgbClr val="FFFFFF">
                    <a:lumMod val="85000"/>
                  </a:srgbClr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SERVICES</a:t>
            </a:r>
            <a:endParaRPr lang="en-US" sz="1000" dirty="0">
              <a:solidFill>
                <a:srgbClr val="FFFFFF">
                  <a:lumMod val="85000"/>
                </a:srgbClr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60" name="Straight Connector 159"/>
          <p:cNvCxnSpPr/>
          <p:nvPr/>
        </p:nvCxnSpPr>
        <p:spPr>
          <a:xfrm>
            <a:off x="10282471" y="6161088"/>
            <a:ext cx="0" cy="36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Subtitle"/>
          <p:cNvSpPr txBox="1"/>
          <p:nvPr/>
        </p:nvSpPr>
        <p:spPr>
          <a:xfrm>
            <a:off x="10768479" y="108962"/>
            <a:ext cx="906792" cy="200055"/>
          </a:xfrm>
          <a:prstGeom prst="rect">
            <a:avLst/>
          </a:prstGeom>
          <a:noFill/>
        </p:spPr>
        <p:txBody>
          <a:bodyPr wrap="square" lIns="91440" tIns="45720" rIns="0" bIns="0" rtlCol="0">
            <a:spAutoFit/>
          </a:bodyPr>
          <a:lstStyle/>
          <a:p>
            <a:r>
              <a:rPr lang="en-US" sz="1000" dirty="0" smtClean="0">
                <a:solidFill>
                  <a:srgbClr val="FFFFFF">
                    <a:lumMod val="8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Connected to</a:t>
            </a:r>
            <a:endParaRPr lang="en-US" sz="1000" dirty="0">
              <a:solidFill>
                <a:srgbClr val="FFFFFF">
                  <a:lumMod val="85000"/>
                </a:srgb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149" y="156090"/>
            <a:ext cx="450381" cy="14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7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20002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Image" r:id="rId8" imgW="24380640" imgH="13714200" progId="Photoshop.Image.13">
                  <p:embed/>
                </p:oleObj>
              </mc:Choice>
              <mc:Fallback>
                <p:oleObj name="Image" r:id="rId8" imgW="24380640" imgH="13714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-1" y="1785"/>
            <a:ext cx="3176338" cy="6856215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1" y="1453415"/>
            <a:ext cx="3176338" cy="5678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1"/>
          <p:cNvSpPr txBox="1"/>
          <p:nvPr/>
        </p:nvSpPr>
        <p:spPr>
          <a:xfrm>
            <a:off x="223794" y="276059"/>
            <a:ext cx="2673536" cy="400110"/>
          </a:xfrm>
          <a:prstGeom prst="rect">
            <a:avLst/>
          </a:prstGeom>
          <a:solidFill>
            <a:srgbClr val="336699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Buildings</a:t>
            </a:r>
            <a:endParaRPr lang="en-US" sz="2000" dirty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6" name="Icon1"/>
          <p:cNvSpPr/>
          <p:nvPr/>
        </p:nvSpPr>
        <p:spPr>
          <a:xfrm>
            <a:off x="355587" y="985953"/>
            <a:ext cx="463609" cy="374904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Content1"/>
          <p:cNvSpPr txBox="1"/>
          <p:nvPr/>
        </p:nvSpPr>
        <p:spPr>
          <a:xfrm>
            <a:off x="929979" y="1016433"/>
            <a:ext cx="2148063" cy="323165"/>
          </a:xfrm>
          <a:prstGeom prst="rect">
            <a:avLst/>
          </a:prstGeom>
          <a:solidFill>
            <a:srgbClr val="33669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Wilkinson Student Center</a:t>
            </a:r>
          </a:p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WILK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9" name="Content2"/>
          <p:cNvSpPr txBox="1"/>
          <p:nvPr/>
        </p:nvSpPr>
        <p:spPr>
          <a:xfrm>
            <a:off x="929979" y="1588035"/>
            <a:ext cx="214806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Harold B. Lee Library</a:t>
            </a:r>
          </a:p>
          <a:p>
            <a:pPr lvl="0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HBLL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0" name="Title2"/>
          <p:cNvSpPr txBox="1"/>
          <p:nvPr>
            <p:custDataLst>
              <p:custData r:id="rId2"/>
            </p:custDataLst>
          </p:nvPr>
        </p:nvSpPr>
        <p:spPr>
          <a:xfrm>
            <a:off x="223794" y="749071"/>
            <a:ext cx="973696" cy="215444"/>
          </a:xfrm>
          <a:prstGeom prst="rect">
            <a:avLst/>
          </a:prstGeom>
          <a:solidFill>
            <a:srgbClr val="336699"/>
          </a:solidFill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100" b="1" dirty="0" smtClean="0">
                <a:solidFill>
                  <a:srgbClr val="FFFFFF">
                    <a:lumMod val="85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Favorites</a:t>
            </a:r>
            <a:endParaRPr lang="en-US" sz="1200" b="1" dirty="0" smtClean="0">
              <a:solidFill>
                <a:srgbClr val="FFFFFF">
                  <a:lumMod val="85000"/>
                </a:srgb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itle3"/>
          <p:cNvSpPr txBox="1"/>
          <p:nvPr>
            <p:custDataLst>
              <p:custData r:id="rId3"/>
            </p:custDataLst>
          </p:nvPr>
        </p:nvSpPr>
        <p:spPr>
          <a:xfrm>
            <a:off x="260267" y="4082971"/>
            <a:ext cx="450374" cy="215444"/>
          </a:xfrm>
          <a:prstGeom prst="rect">
            <a:avLst/>
          </a:prstGeom>
          <a:solidFill>
            <a:srgbClr val="336699"/>
          </a:solidFill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100" b="1" dirty="0" smtClean="0">
                <a:solidFill>
                  <a:srgbClr val="FFFFFF">
                    <a:lumMod val="85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All</a:t>
            </a:r>
            <a:endParaRPr lang="en-US" sz="1200" b="1" dirty="0" smtClean="0">
              <a:solidFill>
                <a:srgbClr val="FFFFFF">
                  <a:lumMod val="85000"/>
                </a:srgb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Title2"/>
          <p:cNvSpPr txBox="1"/>
          <p:nvPr>
            <p:custDataLst>
              <p:custData r:id="rId4"/>
            </p:custDataLst>
          </p:nvPr>
        </p:nvSpPr>
        <p:spPr>
          <a:xfrm>
            <a:off x="223792" y="2094907"/>
            <a:ext cx="1114439" cy="215444"/>
          </a:xfrm>
          <a:prstGeom prst="rect">
            <a:avLst/>
          </a:prstGeom>
          <a:solidFill>
            <a:srgbClr val="336699"/>
          </a:solidFill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1100" b="1" dirty="0" smtClean="0">
                <a:solidFill>
                  <a:srgbClr val="FFFFFF">
                    <a:lumMod val="85000"/>
                  </a:srgb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My Classes</a:t>
            </a:r>
            <a:endParaRPr lang="en-US" sz="1200" b="1" dirty="0" smtClean="0">
              <a:solidFill>
                <a:srgbClr val="FFFFFF">
                  <a:lumMod val="85000"/>
                </a:srgb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Icon1"/>
          <p:cNvSpPr/>
          <p:nvPr/>
        </p:nvSpPr>
        <p:spPr>
          <a:xfrm>
            <a:off x="355587" y="2360178"/>
            <a:ext cx="463609" cy="374904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Icon2"/>
          <p:cNvSpPr/>
          <p:nvPr/>
        </p:nvSpPr>
        <p:spPr>
          <a:xfrm>
            <a:off x="355587" y="2914655"/>
            <a:ext cx="463609" cy="374904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Content1"/>
          <p:cNvSpPr txBox="1"/>
          <p:nvPr/>
        </p:nvSpPr>
        <p:spPr>
          <a:xfrm>
            <a:off x="929979" y="2390658"/>
            <a:ext cx="2148063" cy="323165"/>
          </a:xfrm>
          <a:prstGeom prst="rect">
            <a:avLst/>
          </a:prstGeom>
          <a:solidFill>
            <a:srgbClr val="33669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Talmage</a:t>
            </a:r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 Math </a:t>
            </a:r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Sciences Building</a:t>
            </a:r>
            <a:endParaRPr lang="en-US" sz="1100" dirty="0" smtClean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TMCB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5" name="Content2"/>
          <p:cNvSpPr txBox="1"/>
          <p:nvPr/>
        </p:nvSpPr>
        <p:spPr>
          <a:xfrm>
            <a:off x="929979" y="2962260"/>
            <a:ext cx="2148063" cy="323165"/>
          </a:xfrm>
          <a:prstGeom prst="rect">
            <a:avLst/>
          </a:prstGeom>
          <a:solidFill>
            <a:srgbClr val="33669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Jesse Knight Building</a:t>
            </a:r>
          </a:p>
          <a:p>
            <a:pPr lvl="0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JKB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1" name="Content3"/>
          <p:cNvSpPr txBox="1"/>
          <p:nvPr/>
        </p:nvSpPr>
        <p:spPr>
          <a:xfrm>
            <a:off x="929979" y="3536810"/>
            <a:ext cx="2148063" cy="323165"/>
          </a:xfrm>
          <a:prstGeom prst="rect">
            <a:avLst/>
          </a:prstGeom>
          <a:solidFill>
            <a:srgbClr val="33669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Thomas L. Martin </a:t>
            </a:r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Building</a:t>
            </a:r>
            <a:endParaRPr lang="en-US" sz="1100" dirty="0" smtClean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  <a:p>
            <a:pPr lvl="0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MARB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2" name="Icon1"/>
          <p:cNvSpPr/>
          <p:nvPr/>
        </p:nvSpPr>
        <p:spPr>
          <a:xfrm>
            <a:off x="287552" y="4381031"/>
            <a:ext cx="374905" cy="374904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con2"/>
          <p:cNvSpPr/>
          <p:nvPr/>
        </p:nvSpPr>
        <p:spPr>
          <a:xfrm>
            <a:off x="287552" y="4935508"/>
            <a:ext cx="374905" cy="374904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Icon3"/>
          <p:cNvSpPr/>
          <p:nvPr/>
        </p:nvSpPr>
        <p:spPr>
          <a:xfrm>
            <a:off x="287552" y="5520030"/>
            <a:ext cx="374905" cy="374904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ontent1"/>
          <p:cNvSpPr txBox="1"/>
          <p:nvPr/>
        </p:nvSpPr>
        <p:spPr>
          <a:xfrm>
            <a:off x="752043" y="4411511"/>
            <a:ext cx="2325999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Abraham O. Smoot </a:t>
            </a:r>
            <a:r>
              <a:rPr lang="en-US" sz="11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Admininstrati</a:t>
            </a:r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… </a:t>
            </a:r>
            <a:endParaRPr lang="en-US" sz="1100" dirty="0" smtClean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ASB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89" name="Content2"/>
          <p:cNvSpPr txBox="1"/>
          <p:nvPr/>
        </p:nvSpPr>
        <p:spPr>
          <a:xfrm>
            <a:off x="752043" y="4983113"/>
            <a:ext cx="214528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Allen Hall (Museum of </a:t>
            </a:r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Peoples …</a:t>
            </a:r>
            <a:endParaRPr lang="en-US" sz="1100" dirty="0" smtClean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  <a:p>
            <a:pPr lvl="0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ALLN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0" name="Content3"/>
          <p:cNvSpPr txBox="1"/>
          <p:nvPr/>
        </p:nvSpPr>
        <p:spPr>
          <a:xfrm>
            <a:off x="752043" y="5557663"/>
            <a:ext cx="214528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Auxiliary Services </a:t>
            </a:r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Mainte</a:t>
            </a:r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nance</a:t>
            </a:r>
            <a:endParaRPr lang="en-US" sz="1100" dirty="0" smtClean="0">
              <a:solidFill>
                <a:srgbClr val="FFFFFF"/>
              </a:solidFill>
              <a:latin typeface="Segoe UI" pitchFamily="34" charset="0"/>
              <a:cs typeface="Segoe UI" pitchFamily="34" charset="0"/>
            </a:endParaRPr>
          </a:p>
          <a:p>
            <a:pPr lvl="0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AXMB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1" name="Icon3"/>
          <p:cNvSpPr/>
          <p:nvPr/>
        </p:nvSpPr>
        <p:spPr>
          <a:xfrm>
            <a:off x="287552" y="6071035"/>
            <a:ext cx="374905" cy="374904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ontent3"/>
          <p:cNvSpPr txBox="1"/>
          <p:nvPr/>
        </p:nvSpPr>
        <p:spPr>
          <a:xfrm>
            <a:off x="752043" y="6108668"/>
            <a:ext cx="173706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B-34, B-38, B-41, B-51</a:t>
            </a:r>
          </a:p>
          <a:p>
            <a:pPr lvl="0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B34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3" name="Icon3"/>
          <p:cNvSpPr/>
          <p:nvPr/>
        </p:nvSpPr>
        <p:spPr>
          <a:xfrm>
            <a:off x="287552" y="6608945"/>
            <a:ext cx="374905" cy="374904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ontent3"/>
          <p:cNvSpPr txBox="1"/>
          <p:nvPr/>
        </p:nvSpPr>
        <p:spPr>
          <a:xfrm>
            <a:off x="752043" y="6646578"/>
            <a:ext cx="173706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B-66 </a:t>
            </a:r>
            <a:r>
              <a:rPr lang="en-US" sz="1100" dirty="0" err="1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Classrom</a:t>
            </a:r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/Lab </a:t>
            </a:r>
            <a:r>
              <a:rPr lang="en-US" sz="1100" dirty="0" smtClean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Building</a:t>
            </a:r>
          </a:p>
          <a:p>
            <a:pPr lvl="0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  <a:latin typeface="Segoe UI" pitchFamily="34" charset="0"/>
                <a:cs typeface="Segoe UI" pitchFamily="34" charset="0"/>
              </a:rPr>
              <a:t>B66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95" name="Picture 94"/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87552" y="979842"/>
            <a:ext cx="374905" cy="37490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87552" y="1540430"/>
            <a:ext cx="378376" cy="37837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87552" y="2362111"/>
            <a:ext cx="374905" cy="37490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87552" y="2908554"/>
            <a:ext cx="385003" cy="38500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87552" y="4383394"/>
            <a:ext cx="370178" cy="370178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2630407" y="297922"/>
            <a:ext cx="337500" cy="420835"/>
            <a:chOff x="2091850" y="347188"/>
            <a:chExt cx="337500" cy="420835"/>
          </a:xfrm>
        </p:grpSpPr>
        <p:pic>
          <p:nvPicPr>
            <p:cNvPr id="101" name="Picture 100"/>
            <p:cNvPicPr preferRelativeResize="0">
              <a:picLocks/>
            </p:cNvPicPr>
            <p:nvPr>
              <p:custDataLst>
                <p:custData r:id="rId5"/>
              </p:custDataLst>
            </p:nvPr>
          </p:nvPicPr>
          <p:blipFill>
            <a:blip r:embed="rId15">
              <a:duotone>
                <a:prstClr val="black"/>
                <a:schemeClr val="bg1">
                  <a:tint val="45000"/>
                  <a:satMod val="400000"/>
                </a:schemeClr>
              </a:duotone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513" y="446272"/>
              <a:ext cx="321751" cy="321751"/>
            </a:xfrm>
            <a:prstGeom prst="rect">
              <a:avLst/>
            </a:prstGeom>
          </p:spPr>
        </p:pic>
        <p:pic>
          <p:nvPicPr>
            <p:cNvPr id="102" name="Picture 101"/>
            <p:cNvPicPr preferRelativeResize="0">
              <a:picLocks/>
            </p:cNvPicPr>
            <p:nvPr>
              <p:custDataLst>
                <p:custData r:id="rId6"/>
              </p:custDataLst>
            </p:nvPr>
          </p:nvPicPr>
          <p:blipFill>
            <a:blip r:embed="rId16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1850" y="347188"/>
              <a:ext cx="337500" cy="337500"/>
            </a:xfrm>
            <a:prstGeom prst="rect">
              <a:avLst/>
            </a:prstGeom>
          </p:spPr>
        </p:pic>
      </p:grpSp>
      <p:sp>
        <p:nvSpPr>
          <p:cNvPr id="103" name="Icon2"/>
          <p:cNvSpPr/>
          <p:nvPr/>
        </p:nvSpPr>
        <p:spPr>
          <a:xfrm>
            <a:off x="287552" y="3498449"/>
            <a:ext cx="374905" cy="374904"/>
          </a:xfrm>
          <a:prstGeom prst="rect">
            <a:avLst/>
          </a:pr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WindowsApps.Share" Revision="1" Stencil="System.Storyboarding.WindowsApps" StencilVersion="0.1"/>
</Control>
</file>

<file path=customXml/item10.xml><?xml version="1.0" encoding="utf-8"?>
<Control xmlns="http://schemas.microsoft.com/VisualStudio/2011/storyboarding/control">
  <Id Name="System.Storyboarding.WindowsApps.WindowsAppsTileMedium" Revision="1" Stencil="System.Storyboarding.WindowsApps" StencilVersion="0.1"/>
</Control>
</file>

<file path=customXml/item11.xml><?xml version="1.0" encoding="utf-8"?>
<Control xmlns="http://schemas.microsoft.com/VisualStudio/2011/storyboarding/control">
  <Id Name="System.Storyboarding.WindowsApps.WindowsAppsTileMedium" Revision="1" Stencil="System.Storyboarding.WindowsApps" StencilVersion="0.1"/>
</Control>
</file>

<file path=customXml/item12.xml><?xml version="1.0" encoding="utf-8"?>
<Control xmlns="http://schemas.microsoft.com/VisualStudio/2011/storyboarding/control">
  <Id Name="System.Storyboarding.WindowsApps.WindowsAppsTileMedium" Revision="1" Stencil="System.Storyboarding.WindowsApps" StencilVersion="0.1"/>
</Control>
</file>

<file path=customXml/item13.xml><?xml version="1.0" encoding="utf-8"?>
<Control xmlns="http://schemas.microsoft.com/VisualStudio/2011/storyboarding/control">
  <Id Name="System.Storyboarding.WindowsApps.WindowsAppsTileMedium" Revision="1" Stencil="System.Storyboarding.WindowsApps" StencilVersion="0.1"/>
</Control>
</file>

<file path=customXml/item14.xml><?xml version="1.0" encoding="utf-8"?>
<Control xmlns="http://schemas.microsoft.com/VisualStudio/2011/storyboarding/control">
  <Id Name="System.Storyboarding.WindowsApps.WindowsAppsTileMedium" Revision="1" Stencil="System.Storyboarding.WindowsApps" StencilVersion="0.1"/>
</Control>
</file>

<file path=customXml/item15.xml><?xml version="1.0" encoding="utf-8"?>
<Control xmlns="http://schemas.microsoft.com/VisualStudio/2011/storyboarding/control">
  <Id Name="System.Storyboarding.WindowsApps.Share" Revision="1" Stencil="System.Storyboarding.WindowsApps" StencilVersion="0.1"/>
</Control>
</file>

<file path=customXml/item16.xml><?xml version="1.0" encoding="utf-8"?>
<Control xmlns="http://schemas.microsoft.com/VisualStudio/2011/storyboarding/control">
  <Id Name="System.Storyboarding.WindowsPhoneIcons.OverflowDots" Revision="1" Stencil="System.Storyboarding.WindowsPhoneIcons" StencilVersion="0.1"/>
</Control>
</file>

<file path=customXml/item17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1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1.xml><?xml version="1.0" encoding="utf-8"?>
<Control xmlns="http://schemas.microsoft.com/VisualStudio/2011/storyboarding/control">
  <Id Name="System.Storyboarding.WindowsApps.Share" Revision="1" Stencil="System.Storyboarding.WindowsApps" StencilVersion="0.1"/>
</Control>
</file>

<file path=customXml/item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5.xml><?xml version="1.0" encoding="utf-8"?>
<Control xmlns="http://schemas.microsoft.com/VisualStudio/2011/storyboarding/control">
  <Id Name="System.Storyboarding.WindowsPhoneIcons.OverflowDots" Revision="1" Stencil="System.Storyboarding.WindowsPhoneIcons" StencilVersion="0.1"/>
</Control>
</file>

<file path=customXml/item26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27.xml><?xml version="1.0" encoding="utf-8"?>
<Control xmlns="http://schemas.microsoft.com/VisualStudio/2011/storyboarding/control">
  <Id Name="System.Storyboarding.WindowsApps.Share" Revision="1" Stencil="System.Storyboarding.WindowsApps" StencilVersion="0.1"/>
</Control>
</file>

<file path=customXml/item2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1.xml><?xml version="1.0" encoding="utf-8"?>
<Control xmlns="http://schemas.microsoft.com/VisualStudio/2011/storyboarding/control">
  <Id Name="System.Storyboarding.WindowsPhoneIcons.OverflowDots" Revision="1" Stencil="System.Storyboarding.WindowsPhoneIcons" StencilVersion="0.1"/>
</Control>
</file>

<file path=customXml/item32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33.xml><?xml version="1.0" encoding="utf-8"?>
<Control xmlns="http://schemas.microsoft.com/VisualStudio/2011/storyboarding/control">
  <Id Name="System.Storyboarding.WindowsApps.Share" Revision="1" Stencil="System.Storyboarding.WindowsApps" StencilVersion="0.1"/>
</Control>
</file>

<file path=customXml/item4.xml><?xml version="1.0" encoding="utf-8"?>
<Control xmlns="http://schemas.microsoft.com/VisualStudio/2011/storyboarding/control">
  <Id Name="System.Storyboarding.WindowsPhoneIcons.BaseCircle" Revision="1" Stencil="System.Storyboarding.WindowsPhoneIcons" StencilVersion="0.1"/>
</Control>
</file>

<file path=customXml/item5.xml><?xml version="1.0" encoding="utf-8"?>
<Control xmlns="http://schemas.microsoft.com/VisualStudio/2011/storyboarding/control">
  <Id Name="System.Storyboarding.WindowsPhoneIcons.OverflowDots" Revision="1" Stencil="System.Storyboarding.WindowsPhoneIcons" StencilVersion="0.1"/>
</Control>
</file>

<file path=customXml/item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WindowsApps.WindowsAppsTileMedium" Revision="1" Stencil="System.Storyboarding.WindowsApps" StencilVersion="0.1"/>
</Control>
</file>

<file path=customXml/item8.xml><?xml version="1.0" encoding="utf-8"?>
<Control xmlns="http://schemas.microsoft.com/VisualStudio/2011/storyboarding/control">
  <Id Name="System.Storyboarding.WindowsApps.WindowsAppsTileMedium" Revision="1" Stencil="System.Storyboarding.WindowsApps" StencilVersion="0.1"/>
</Control>
</file>

<file path=customXml/item9.xml><?xml version="1.0" encoding="utf-8"?>
<Control xmlns="http://schemas.microsoft.com/VisualStudio/2011/storyboarding/control">
  <Id Name="System.Storyboarding.WindowsApps.WindowsAppsTileMedium" Revision="1" Stencil="System.Storyboarding.WindowsApps" StencilVersion="0.1"/>
</Control>
</file>

<file path=customXml/itemProps1.xml><?xml version="1.0" encoding="utf-8"?>
<ds:datastoreItem xmlns:ds="http://schemas.openxmlformats.org/officeDocument/2006/customXml" ds:itemID="{B1048470-DB86-431A-BF74-68EDF0E26D06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E28D45CF-F73D-4289-9D8B-BC14F2F453B6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845318D5-E525-4946-9BF3-950F9E4E3AD2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59C66269-95F2-4927-9182-1D3D1E1A8D5D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5A422CC6-F5D9-45D3-8A4D-5037B764C7F7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5FCA0B6C-AA2E-4B8D-A48E-0EA606E712FB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B272AE7D-0052-492E-A5C6-CEAE6A5BA6D8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95E8746B-A75C-4980-95C8-DB1F40B9EAD5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8D2D8F98-E98A-4E83-BFAD-353BDF147FF1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B40C7C99-E578-40CE-873D-E6414054C413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08723E10-1FE1-4538-9A92-CA94B24D6982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85F151E3-6DD1-4DD5-94BF-B87D5094BE25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F06C8778-D6FD-4BC9-AD86-200862B36013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EDD58DE7-9F70-43D1-B8FA-B3947A94DFDB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DF89A48F-2BE4-44DD-844E-64983F73A5E8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F803B395-7904-44E4-8189-984E77404856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EFA22B5F-58F0-4DD4-A955-B01A1469C2CD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038AB5FF-7103-4718-8671-F1EA64D36433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65435BD0-36CA-4F07-B984-9C470343C1EA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206C77F8-7F4E-4F7F-92D8-970F75E5C8EF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A2C95E4E-5F73-49E0-B321-BF15ABE91443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1DC2FCFE-2EBB-413E-99FB-1B2C96904EE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F77AEB0B-665D-4A4A-87D9-6FA32DAE8B6B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3C93B10F-EACC-4755-BB8B-8D067918FD29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FD5E3276-5CB6-4598-B50C-F7620283DBAB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380EBA15-E3F5-460E-B935-76B999AC6154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358A8271-7826-44BE-BF65-22CA7EE04437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7677D416-AEB2-45D7-9153-DAD33C086079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3C109AF3-1740-4A31-B6D8-C7536DF21923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6B15DCE6-900F-4B7E-9F26-DB9C31FE3EE8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C6BE3E66-2211-40E1-8116-98F3EA4DF888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A96F6ADA-5CD1-4686-B291-61A00AC5B1BA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2F7B3A21-D0D7-4B94-8D55-318A6D830D4B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196</Words>
  <Application>Microsoft Office PowerPoint</Application>
  <PresentationFormat>Widescreen</PresentationFormat>
  <Paragraphs>82</Paragraphs>
  <Slides>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Segoe UI</vt:lpstr>
      <vt:lpstr>Segoe UI Semibold</vt:lpstr>
      <vt:lpstr>Office Theme</vt:lpstr>
      <vt:lpstr>Adobe Photoshop Image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Spencer</dc:creator>
  <cp:lastModifiedBy>Brian Spencer</cp:lastModifiedBy>
  <cp:revision>21</cp:revision>
  <dcterms:created xsi:type="dcterms:W3CDTF">2014-01-26T18:12:30Z</dcterms:created>
  <dcterms:modified xsi:type="dcterms:W3CDTF">2014-01-27T02:05:03Z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https://d.docs.live.net/b1940fee8702b94a/BYU/Software%20Engineering/Maps/UI%20Concept.pptx</vt:lpwstr>
  </property>
</Properties>
</file>